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3"/>
  </p:normalViewPr>
  <p:slideViewPr>
    <p:cSldViewPr snapToGrid="0" snapToObjects="1">
      <p:cViewPr varScale="1">
        <p:scale>
          <a:sx n="90" d="100"/>
          <a:sy n="90" d="100"/>
        </p:scale>
        <p:origin x="232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20412-1117-D941-9FC1-DBADCE1BB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46BEEB-E6B8-2946-A158-D6946AEEA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33C8F-A95C-9140-B0A3-D2905AFC9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FD54D-34CD-994E-8A8A-DAE94A982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24B5E-1D82-0947-8D7C-995D7F4C3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73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E91B1-33D1-334A-9166-D31A1E2A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45F9AD-CB40-D947-B3FB-E65C6DF44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68F00-C10C-2740-88CE-38D55A78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5AB5F-14EA-0A4F-B3CA-6511659D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CA8FF-52D4-5D46-A0D3-C02BE4BC6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6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E7F325-A23C-2843-A007-1C1EB948E2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47481-2E7B-B747-992E-224A0E464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BFD60-0BA5-5541-8D90-26AF666D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82C32-4D79-604A-846E-32D5BF7EB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E592F-8638-CC44-B9D2-B3EB53DD9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03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4C167-5C3F-404B-B17C-435EF0F09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98B28-E13C-AF4D-AF4E-8CEE36657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CC452-E73F-A047-A957-5F711D282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524BE-08B0-824A-A8D6-6A53496B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B6166-9D1F-F246-B5E8-A0A5AD3A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4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7C24C-9896-4F45-B531-22D9AB64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5B099-5EAB-5044-B18E-A6AC6B19F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89979-29E6-8245-A906-E9268C32C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ECF9A-2C54-074B-9D92-A66D58054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3697E-D132-7C43-A63C-5D86B6D26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19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F2028-742E-4246-A960-6A1A8CFE7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91237-EF24-8840-8B04-80C399161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6C03A-6B38-3946-986B-2218D6E44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FB552-DC67-EF4E-8D24-243BF685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72132-8F82-B24A-BF98-0CD0F3629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9DF71-22A8-CB4A-AC18-5EDD7746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57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6D049-E69E-4B4E-8379-3BAE16636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9A007-ECC5-AF48-BD63-B5D9BF143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381F0-AD72-3B42-8978-4248DC094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9ECFC1-221B-2D41-BD4D-A405FDBAC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1BC618-4E0D-4A4C-ABF3-549E47DF8F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4E6634-0D95-6140-85C1-04D207CF6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F2C7F2-4742-5C41-8FDB-883C6E166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80FCAA-C30A-7F42-AEA5-F272A470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59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DBE50-0A81-FE43-A1B7-86F362500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A23A85-21F9-4E40-A142-799C2AF8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0C992C-E65E-9A43-9F26-3097C65DF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5CFA8-2781-174D-8FEB-AEDB4FEC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16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BEAADA-BBDA-8F4A-B82E-AC298BE5D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988E75-BEB5-D343-BBBB-6F1142E8F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CC8C75-4CBE-694F-A885-433ED7476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32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4F6F-4CCD-FA4F-8CDE-B0588633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623CA-10EF-D446-BA55-E6CCB77EE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F21BB-7E6E-CC46-B3A0-1467F4456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0A1BE-1A17-E344-9E48-B8D4B39CC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4F767-90A9-D34F-A017-2BF4EF830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A3F0C-0002-874F-B478-BDE91A2F4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04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445AE-86AA-0046-85DE-DB78BEFD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E3580C-867F-1444-863B-8CB85D6446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AAD7A4-E675-9C47-88CF-66FDFEF04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FD132-93DD-044E-8EC0-B5F5C97AB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1D2E3-59DF-8541-8FCE-A1ADE647B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90B37-2DE3-8A45-A1BA-E8F5166DD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1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F636D-F963-5743-97AD-DC9925047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2727A-71BA-8642-9ABA-6C9B9E162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C1D13-99F4-7449-AC4D-57F0DCCE2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9/26/20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D966C-369C-164B-8FE7-D868F261C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F5AB8-5713-A740-A693-C838959D1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98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63174-D911-384D-84E3-C600505DF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92556"/>
            <a:ext cx="9144000" cy="2179419"/>
          </a:xfrm>
        </p:spPr>
        <p:txBody>
          <a:bodyPr>
            <a:normAutofit/>
          </a:bodyPr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F572FC-6CEE-B040-9A6A-ED46A8908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9369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/>
              <a:t>Name of Presenter</a:t>
            </a:r>
          </a:p>
          <a:p>
            <a:r>
              <a:rPr lang="en-US" sz="2000" dirty="0"/>
              <a:t>Name of Event</a:t>
            </a:r>
          </a:p>
          <a:p>
            <a:r>
              <a:rPr lang="en-US" sz="2000" dirty="0">
                <a:solidFill>
                  <a:schemeClr val="tx1"/>
                </a:solidFill>
              </a:rPr>
              <a:t>Date of Event</a:t>
            </a:r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73B2AA82-B43E-CA43-8E0B-BA08D95B4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1350" y="439520"/>
            <a:ext cx="5829300" cy="175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526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C06FD-C06A-F549-BE8F-7DD59C00C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562" y="365125"/>
            <a:ext cx="10887076" cy="963613"/>
          </a:xfrm>
        </p:spPr>
        <p:txBody>
          <a:bodyPr>
            <a:normAutofit/>
          </a:bodyPr>
          <a:lstStyle/>
          <a:p>
            <a:r>
              <a:rPr lang="en-US" dirty="0"/>
              <a:t>Title of Slide (Font size 44) </a:t>
            </a:r>
            <a:r>
              <a:rPr lang="en-US" sz="2000" dirty="0">
                <a:solidFill>
                  <a:srgbClr val="0070C0"/>
                </a:solidFill>
              </a:rPr>
              <a:t>Sample without Image</a:t>
            </a:r>
          </a:p>
        </p:txBody>
      </p:sp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50DDC932-B808-A54C-A020-2B85EF6D2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247" y="350837"/>
            <a:ext cx="730953" cy="677069"/>
          </a:xfr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770C81D-E656-0243-9D7F-80FB79DA0FAF}"/>
              </a:ext>
            </a:extLst>
          </p:cNvPr>
          <p:cNvSpPr txBox="1">
            <a:spLocks/>
          </p:cNvSpPr>
          <p:nvPr/>
        </p:nvSpPr>
        <p:spPr>
          <a:xfrm>
            <a:off x="1071562" y="1546225"/>
            <a:ext cx="10272713" cy="4483100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Sub Title (Font size 36)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Text content (Font size 20)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Sub Title (Font size 36)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Text content (Font size 20)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8207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C06FD-C06A-F549-BE8F-7DD59C00C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562" y="365125"/>
            <a:ext cx="10887076" cy="963613"/>
          </a:xfrm>
        </p:spPr>
        <p:txBody>
          <a:bodyPr>
            <a:normAutofit/>
          </a:bodyPr>
          <a:lstStyle/>
          <a:p>
            <a:r>
              <a:rPr lang="en-US" dirty="0"/>
              <a:t>Title of Slide (Font size 44) </a:t>
            </a:r>
            <a:r>
              <a:rPr lang="en-US" sz="2000" dirty="0">
                <a:solidFill>
                  <a:srgbClr val="0070C0"/>
                </a:solidFill>
              </a:rPr>
              <a:t>Sample with 1 central image</a:t>
            </a:r>
          </a:p>
        </p:txBody>
      </p:sp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50DDC932-B808-A54C-A020-2B85EF6D2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247" y="350837"/>
            <a:ext cx="730953" cy="677069"/>
          </a:xfr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770C81D-E656-0243-9D7F-80FB79DA0FAF}"/>
              </a:ext>
            </a:extLst>
          </p:cNvPr>
          <p:cNvSpPr txBox="1">
            <a:spLocks/>
          </p:cNvSpPr>
          <p:nvPr/>
        </p:nvSpPr>
        <p:spPr>
          <a:xfrm>
            <a:off x="1071563" y="5443540"/>
            <a:ext cx="9858376" cy="1128713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3600" dirty="0"/>
              <a:t>Sub Title (Font size 36)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400" dirty="0"/>
              <a:t>Text content (Font size 20)</a:t>
            </a:r>
          </a:p>
        </p:txBody>
      </p:sp>
      <p:pic>
        <p:nvPicPr>
          <p:cNvPr id="12" name="Picture 11" descr="Sample image 1 for slide">
            <a:extLst>
              <a:ext uri="{FF2B5EF4-FFF2-40B4-BE49-F238E27FC236}">
                <a16:creationId xmlns:a16="http://schemas.microsoft.com/office/drawing/2014/main" id="{08B7ADEB-CAEA-864C-8491-699C0EB7A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334" y="1514478"/>
            <a:ext cx="5477332" cy="365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9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C06FD-C06A-F549-BE8F-7DD59C00C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562" y="365125"/>
            <a:ext cx="6476544" cy="963613"/>
          </a:xfrm>
        </p:spPr>
        <p:txBody>
          <a:bodyPr>
            <a:normAutofit/>
          </a:bodyPr>
          <a:lstStyle/>
          <a:p>
            <a:r>
              <a:rPr lang="en-US" dirty="0"/>
              <a:t>Title of Slide </a:t>
            </a:r>
            <a:r>
              <a:rPr lang="en-US" sz="2000" dirty="0">
                <a:solidFill>
                  <a:srgbClr val="0070C0"/>
                </a:solidFill>
              </a:rPr>
              <a:t>Sample with 2 images</a:t>
            </a:r>
          </a:p>
        </p:txBody>
      </p:sp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50DDC932-B808-A54C-A020-2B85EF6D2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247" y="350837"/>
            <a:ext cx="730953" cy="677069"/>
          </a:xfr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770C81D-E656-0243-9D7F-80FB79DA0FAF}"/>
              </a:ext>
            </a:extLst>
          </p:cNvPr>
          <p:cNvSpPr txBox="1">
            <a:spLocks/>
          </p:cNvSpPr>
          <p:nvPr/>
        </p:nvSpPr>
        <p:spPr>
          <a:xfrm>
            <a:off x="1071562" y="1546225"/>
            <a:ext cx="6743701" cy="4483100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Sub Title (Font size 36)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Text content (Font size 24)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Sub Title (Font size 36)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Text content (Font size 20)</a:t>
            </a:r>
          </a:p>
          <a:p>
            <a:endParaRPr lang="en-US" sz="2400" dirty="0"/>
          </a:p>
        </p:txBody>
      </p:sp>
      <p:pic>
        <p:nvPicPr>
          <p:cNvPr id="12" name="Picture 11" descr="Sample image 1 for slide">
            <a:extLst>
              <a:ext uri="{FF2B5EF4-FFF2-40B4-BE49-F238E27FC236}">
                <a16:creationId xmlns:a16="http://schemas.microsoft.com/office/drawing/2014/main" id="{08B7ADEB-CAEA-864C-8491-699C0EB7A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8106" y="400050"/>
            <a:ext cx="4410531" cy="2943225"/>
          </a:xfrm>
          <a:prstGeom prst="rect">
            <a:avLst/>
          </a:prstGeom>
        </p:spPr>
      </p:pic>
      <p:pic>
        <p:nvPicPr>
          <p:cNvPr id="16" name="Picture 15" descr="Sample image 2 for slide">
            <a:extLst>
              <a:ext uri="{FF2B5EF4-FFF2-40B4-BE49-F238E27FC236}">
                <a16:creationId xmlns:a16="http://schemas.microsoft.com/office/drawing/2014/main" id="{958716F5-4E10-1740-8F7D-B3CC89FCD0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8108" y="3606800"/>
            <a:ext cx="441053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65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113</Words>
  <Application>Microsoft Macintosh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Title of Presentation</vt:lpstr>
      <vt:lpstr>Title of Slide (Font size 44) Sample without Image</vt:lpstr>
      <vt:lpstr>Title of Slide (Font size 44) Sample with 1 central image</vt:lpstr>
      <vt:lpstr>Title of Slide Sample with 2 images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Sanyukta Shrestha</dc:creator>
  <cp:lastModifiedBy>Sanyukta Shrestha</cp:lastModifiedBy>
  <cp:revision>3</cp:revision>
  <dcterms:created xsi:type="dcterms:W3CDTF">2020-09-26T04:54:53Z</dcterms:created>
  <dcterms:modified xsi:type="dcterms:W3CDTF">2020-09-26T05:16:47Z</dcterms:modified>
</cp:coreProperties>
</file>